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4365547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38-40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градусов. 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юго-западный 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149458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Косубаева А.Ж./Кириллова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28306</TotalTime>
  <Words>601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5317</cp:revision>
  <cp:lastPrinted>2021-07-01T03:56:27Z</cp:lastPrinted>
  <dcterms:created xsi:type="dcterms:W3CDTF">2018-03-27T06:03:00Z</dcterms:created>
  <dcterms:modified xsi:type="dcterms:W3CDTF">2026-06-22T07:46:13Z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