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05159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северный, северо-восточный 5-10, днем порывы 15-20 м/с. Температура воздуха ночью 18-20, днем 30-32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5-10 м/с. Температура воздуха 18-20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5046" y="3300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52794" y="238791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786020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22265</TotalTime>
  <Words>586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Аяла Назарханова Сымбатқызы</cp:lastModifiedBy>
  <cp:revision>4474</cp:revision>
  <cp:lastPrinted>2021-07-01T03:56:27Z</cp:lastPrinted>
  <dcterms:created xsi:type="dcterms:W3CDTF">2018-03-27T06:03:00Z</dcterms:created>
  <dcterms:modified xsi:type="dcterms:W3CDTF">2026-06-22T06:49:12Z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