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384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726392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в конце дня пыльная буря. Ветер юго-восточный с переходом на северо-западный 7-12, в конце дня 15-20 м/с. Температура воздуха ночью 17-19, днем 32-34 тепла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67468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28739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5418</cp:revision>
  <cp:lastPrinted>2021-07-01T03:56:27Z</cp:lastPrinted>
  <dcterms:created xsi:type="dcterms:W3CDTF">2018-03-27T06:03:00Z</dcterms:created>
  <dcterms:modified xsi:type="dcterms:W3CDTF">2026-06-22T08:16:25Z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