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387433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дождь, гроза. Ветер юго-восточный с переходом на юго-западный 9-14, днем порывы 15-20, временами 23 м/с. Температура воздуха ночью 20-22 тепла, днем сильная жара 33-35 градусов.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юго-восточный 9-14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21-23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075300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28604</TotalTime>
  <Words>615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4389</cp:revision>
  <cp:lastPrinted>2021-07-01T03:56:27Z</cp:lastPrinted>
  <dcterms:created xsi:type="dcterms:W3CDTF">2018-03-27T06:03:00Z</dcterms:created>
  <dcterms:modified xsi:type="dcterms:W3CDTF">2026-06-22T06:23:10Z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