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9765617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51722996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8-13, днем порывы 15-20 м/с. Температура воздуха ночью 17-19, днем 37-39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кратковременный дождь, гроза.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14424</TotalTime>
  <Words>609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4128</cp:revision>
  <cp:lastPrinted>2021-07-01T03:56:27Z</cp:lastPrinted>
  <dcterms:created xsi:type="dcterms:W3CDTF">2018-03-27T06:03:00Z</dcterms:created>
  <dcterms:modified xsi:type="dcterms:W3CDTF">2026-06-22T07:05:39Z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