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6137224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22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шквал, пыльная буря.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9-14 м/с, днем 15-20, порывы 25 м/с. Температура воздуха ночью 19-21, днем 31-33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24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23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порывы 15-20 м/с. Температура воздуха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21481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8632</cp:revision>
  <cp:lastPrinted>2021-07-01T03:56:27Z</cp:lastPrinted>
  <dcterms:created xsi:type="dcterms:W3CDTF">2018-03-27T06:03:00Z</dcterms:created>
  <dcterms:modified xsi:type="dcterms:W3CDTF">2026-06-22T07:13:53Z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