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9347333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 без осадков. Ветер юго-восточный 7-12 м/с. Температура воздуха ночью 18-20 тепла, днем сильная жара 35-37 градусов.  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24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</a:t>
            </a:r>
            <a:r>
              <a:rPr lang="en-US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577928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60224</TotalTime>
  <Words>641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8236</cp:revision>
  <cp:lastPrinted>2025-08-12T06:13:34Z</cp:lastPrinted>
  <dcterms:created xsi:type="dcterms:W3CDTF">2018-03-27T06:03:00Z</dcterms:created>
  <dcterms:modified xsi:type="dcterms:W3CDTF">2026-06-22T06:25:29Z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