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774601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24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23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24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град, шквал, пыльная буря. Ветер южный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                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ночью 18-20, днем 25-27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25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24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град, шквал. Ветер юго-западный 9-14, порывы 15-20 м/с. Температура воздуха 16-18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июня, ночью 25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21486</TotalTime>
  <Words>594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8637</cp:revision>
  <cp:lastPrinted>2021-07-01T03:56:27Z</cp:lastPrinted>
  <dcterms:created xsi:type="dcterms:W3CDTF">2018-03-27T06:03:00Z</dcterms:created>
  <dcterms:modified xsi:type="dcterms:W3CDTF">2026-06-23T07:25:31Z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