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7263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гроза, днем град, шквал. Ветер юго-западный, западный 7-12,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13-15,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6468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9963" y="2133561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июня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67380</TotalTime>
  <Words>624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7263</cp:revision>
  <cp:lastPrinted>2021-02-03T11:37:00Z</cp:lastPrinted>
  <dcterms:created xsi:type="dcterms:W3CDTF">2018-03-27T06:03:00Z</dcterms:created>
  <dcterms:modified xsi:type="dcterms:W3CDTF">2026-06-23T07:25:02Z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