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8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54214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23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с переходом на юго-западный 5-10 м/с. Температура воздуха ночью 14-16, днем 32-34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25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24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7-12 м/с. Температура воздуха 18-20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57558" y="326882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42523" y="233666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C2C7478F-6DCC-4764-11E4-39B32FE0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422803"/>
              </p:ext>
            </p:extLst>
          </p:nvPr>
        </p:nvGraphicFramePr>
        <p:xfrm>
          <a:off x="5046663" y="41623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Назарханова А.С.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22269</TotalTime>
  <Words>622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4478</cp:revision>
  <cp:lastPrinted>2021-07-01T03:56:27Z</cp:lastPrinted>
  <dcterms:created xsi:type="dcterms:W3CDTF">2018-03-27T06:03:00Z</dcterms:created>
  <dcterms:modified xsi:type="dcterms:W3CDTF">2026-06-23T07:29:27Z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