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4" d="100"/>
          <a:sy n="74" d="100"/>
        </p:scale>
        <p:origin x="60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920891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июня до 20 ч. 24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гроза, град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шквал.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порывы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25-27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25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15-17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694605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36434</TotalTime>
  <Words>579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5808</cp:revision>
  <cp:lastPrinted>2025-12-12T07:56:19Z</cp:lastPrinted>
  <dcterms:created xsi:type="dcterms:W3CDTF">2018-03-27T06:03:00Z</dcterms:created>
  <dcterms:modified xsi:type="dcterms:W3CDTF">2026-06-23T08:15:54Z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