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>
        <p:scale>
          <a:sx n="80" d="100"/>
          <a:sy n="80" d="100"/>
        </p:scale>
        <p:origin x="-1138" y="-5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484387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24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юго-восточный 9-14. Температура ночью 16-18, днем 32-34 тепла.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25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738469"/>
              </p:ext>
            </p:extLst>
          </p:nvPr>
        </p:nvGraphicFramePr>
        <p:xfrm>
          <a:off x="5341458" y="3714952"/>
          <a:ext cx="4076038" cy="2336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60308</TotalTime>
  <Words>633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8238</cp:revision>
  <cp:lastPrinted>2025-08-12T06:13:34Z</cp:lastPrinted>
  <dcterms:created xsi:type="dcterms:W3CDTF">2018-03-27T06:03:00Z</dcterms:created>
  <dcterms:modified xsi:type="dcterms:W3CDTF">2026-06-23T07:09:37Z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