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524200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по 20 ч. 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северо-западный с переходом на юго-западный 7-12, ночью порывы 15 м/с. Температура воздуха ночью 18-20, днем 26-28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1056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25845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5259</cp:revision>
  <cp:lastPrinted>2021-07-01T03:56:27Z</cp:lastPrinted>
  <dcterms:created xsi:type="dcterms:W3CDTF">2018-03-27T06:03:00Z</dcterms:created>
  <dcterms:modified xsi:type="dcterms:W3CDTF">2026-06-23T07:59:32Z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