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9848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гроза. Ветер северо-западный с переходом на юго-западный 7-12, ночью порывы 15 м/с. Температура воздуха ночью 18-20, днем 26-28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14447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28738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5419</cp:revision>
  <cp:lastPrinted>2021-07-01T03:56:27Z</cp:lastPrinted>
  <dcterms:created xsi:type="dcterms:W3CDTF">2018-03-27T06:03:00Z</dcterms:created>
  <dcterms:modified xsi:type="dcterms:W3CDTF">2026-06-23T07:56:05Z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