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544466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174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1395282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Ветер северо-западный 7-12 м/с. Температура воздуха ночью 15-17, днем 25-27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Ветер северо-западный 7-12 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41613</TotalTime>
  <Words>596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7101</cp:revision>
  <cp:lastPrinted>2021-07-01T03:56:27Z</cp:lastPrinted>
  <dcterms:created xsi:type="dcterms:W3CDTF">2018-03-27T06:03:00Z</dcterms:created>
  <dcterms:modified xsi:type="dcterms:W3CDTF">2026-06-23T06:13:38Z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