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094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5279300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дождь, гроза. Ветер северо-западный с переходом на юго-западный 7-12,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19-21 тепла.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8654517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28329</TotalTime>
  <Words>602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5319</cp:revision>
  <cp:lastPrinted>2021-07-01T03:56:27Z</cp:lastPrinted>
  <dcterms:created xsi:type="dcterms:W3CDTF">2018-03-27T06:03:00Z</dcterms:created>
  <dcterms:modified xsi:type="dcterms:W3CDTF">2026-06-23T07:46:30Z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