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8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1415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23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северо-западный с переходом на юго-восточный 5-10 м/с. Температура воздуха ночью 14-16, днем 30-32 тепла. </a:t>
            </a:r>
          </a:p>
          <a:p>
            <a:pPr lvl="0" algn="just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25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24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половине ночи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5-10 м/с. Температура воздуха 15-17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6146" y="321495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47313" y="227552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5EE3F3A-5EFA-2F23-1B9A-21F6520AD4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0411457"/>
              </p:ext>
            </p:extLst>
          </p:nvPr>
        </p:nvGraphicFramePr>
        <p:xfrm>
          <a:off x="5070660" y="3978516"/>
          <a:ext cx="4684956" cy="22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6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Назарханова А.С.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29497</TotalTime>
  <Words>696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5008</cp:revision>
  <cp:lastPrinted>2026-04-01T06:23:53Z</cp:lastPrinted>
  <dcterms:created xsi:type="dcterms:W3CDTF">2018-03-27T06:03:00Z</dcterms:created>
  <dcterms:modified xsi:type="dcterms:W3CDTF">2026-06-23T07:25:13Z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