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201522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днем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10-12, днем 27-29 тепла.</a:t>
            </a:r>
          </a:p>
          <a:p>
            <a:pPr lvl="0"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79526" y="33840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88990" y="236598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58178"/>
              </p:ext>
            </p:extLst>
          </p:nvPr>
        </p:nvGraphicFramePr>
        <p:xfrm>
          <a:off x="5057156" y="429277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22119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4456</cp:revision>
  <cp:lastPrinted>2021-10-14T11:15:53Z</cp:lastPrinted>
  <dcterms:created xsi:type="dcterms:W3CDTF">2018-03-27T06:03:00Z</dcterms:created>
  <dcterms:modified xsi:type="dcterms:W3CDTF">2026-06-23T07:36:24Z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