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6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6109336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дождь, гроза. Ветер юго-западный 9-14, порывы 15-20 м/с. Температура воздуха ночью 17-19, днем 26-28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юго-западный 9-14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19-21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581438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аханова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28620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4391</cp:revision>
  <cp:lastPrinted>2021-07-01T03:56:27Z</cp:lastPrinted>
  <dcterms:created xsi:type="dcterms:W3CDTF">2018-03-27T06:03:00Z</dcterms:created>
  <dcterms:modified xsi:type="dcterms:W3CDTF">2026-06-23T06:15:53Z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