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38708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 7-12, днем порывы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24-26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41156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36438</TotalTime>
  <Words>582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5809</cp:revision>
  <cp:lastPrinted>2025-12-12T07:56:19Z</cp:lastPrinted>
  <dcterms:created xsi:type="dcterms:W3CDTF">2018-03-27T06:03:00Z</dcterms:created>
  <dcterms:modified xsi:type="dcterms:W3CDTF">2026-06-24T07:04:23Z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