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77189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Батыстан, солтүстік-батыстан жел соғады, түнде күші 3-8, күндіз күші 7-12 м/с. Ауа температурасы түнде 18-20, күндіз 26-28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жауын-шышынсыз</a:t>
            </a:r>
            <a:r>
              <a:rPr lang="ru-RU" sz="1150" smtClean="0">
                <a:latin typeface="Times New Roman" panose="02020603050405020304" pitchFamily="18" charset="0"/>
                <a:cs typeface="Times New Roman" panose="02020603050405020304" pitchFamily="18" charset="0"/>
              </a:rPr>
              <a:t>. 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781217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25757</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5246</cp:revision>
  <cp:lastPrinted>2021-07-01T03:56:27Z</cp:lastPrinted>
  <dcterms:created xsi:type="dcterms:W3CDTF">2018-03-27T06:03:00Z</dcterms:created>
  <dcterms:modified xsi:type="dcterms:W3CDTF">2026-06-24T08:31:44Z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