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895700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24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днем шквал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Ночью 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западный, северо-западный 9-14, днем порывы 15-20 м/с. Температура воздуха ночью 16-18,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26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25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северо-западный 9-14, порывы 15-20 м/с. Температура воздуха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ночью 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21489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8642</cp:revision>
  <cp:lastPrinted>2021-07-01T03:56:27Z</cp:lastPrinted>
  <dcterms:created xsi:type="dcterms:W3CDTF">2018-03-27T06:03:00Z</dcterms:created>
  <dcterms:modified xsi:type="dcterms:W3CDTF">2026-06-24T06:35:18Z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