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8846155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утром и днем дождь, гроза. Ветер западный, юго-западный 9-14, днем порывы 15-20 м/с. Температура воздуха ночью 16-18, днем 27-29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северо-западный 5-10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18-20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270444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28634</TotalTime>
  <Words>607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4394</cp:revision>
  <cp:lastPrinted>2021-07-01T03:56:27Z</cp:lastPrinted>
  <dcterms:created xsi:type="dcterms:W3CDTF">2018-03-27T06:03:00Z</dcterms:created>
  <dcterms:modified xsi:type="dcterms:W3CDTF">2026-06-24T07:54:30Z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