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8679231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Ночью и утром туман. Ветер северо-западный,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3-8, днем порывы 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14-16, днем 25-27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м/с. Температура воздуха 13-15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782365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316521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67415</TotalTime>
  <Words>612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7271</cp:revision>
  <cp:lastPrinted>2021-02-03T11:37:00Z</cp:lastPrinted>
  <dcterms:created xsi:type="dcterms:W3CDTF">2018-03-27T06:03:00Z</dcterms:created>
  <dcterms:modified xsi:type="dcterms:W3CDTF">2026-06-24T07:51:15Z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