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3450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5279300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№175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25 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западный, северо-западный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5-10, днем 9-14 м/с. 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сильная 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градусов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26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19-21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1717870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28315</TotalTime>
  <Words>603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5320</cp:revision>
  <cp:lastPrinted>2021-07-01T03:56:27Z</cp:lastPrinted>
  <dcterms:created xsi:type="dcterms:W3CDTF">2018-03-27T06:03:00Z</dcterms:created>
  <dcterms:modified xsi:type="dcterms:W3CDTF">2026-06-24T08:27:15Z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