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5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223504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западный, северо-западный ночью 3-8, днем 8-13 м/с. Температура воздуха ночью 17-19,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0849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5938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1206</cp:revision>
  <cp:lastPrinted>2021-07-01T03:56:27Z</cp:lastPrinted>
  <dcterms:created xsi:type="dcterms:W3CDTF">2024-09-22T07:48:17Z</dcterms:created>
  <dcterms:modified xsi:type="dcterms:W3CDTF">2026-06-24T08:30:12Z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