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50883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4177" y="257312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71894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 дождь, гроза. Ночью туман. Ветер северо-западный 5-10 м/с. Температура воздуха ночью 20-22, днем 28-30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0976" y="346343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29781</TotalTime>
  <Words>581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4309</cp:revision>
  <cp:lastPrinted>2021-10-15T03:50:29Z</cp:lastPrinted>
  <dcterms:created xsi:type="dcterms:W3CDTF">2018-03-27T06:03:00Z</dcterms:created>
  <dcterms:modified xsi:type="dcterms:W3CDTF">2026-06-24T07:11:27Z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