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6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020064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дождь, гроза, днем град, шквал. Ветер юго-западный с переходом на северо-западный 7-12, днем порывы 15-20 м/с. Температура воздуха ночью 18-20, днем 28-30 тепла.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558" y="32688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2523" y="23366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464942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/Ақмарал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22274</TotalTime>
  <Words>631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4482</cp:revision>
  <cp:lastPrinted>2021-07-01T03:56:27Z</cp:lastPrinted>
  <dcterms:created xsi:type="dcterms:W3CDTF">2018-03-27T06:03:00Z</dcterms:created>
  <dcterms:modified xsi:type="dcterms:W3CDTF">2026-06-24T08:03:25Z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