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4214399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25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утром и днем дождь, гроза, град. Ветер западный 9-14, днем порывы 15-20 м/с. Температура ночью 17-19, днем 30-32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</a:t>
            </a: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26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875959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60365</TotalTime>
  <Words>647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8242</cp:revision>
  <cp:lastPrinted>2025-08-12T06:13:34Z</cp:lastPrinted>
  <dcterms:created xsi:type="dcterms:W3CDTF">2018-03-27T06:03:00Z</dcterms:created>
  <dcterms:modified xsi:type="dcterms:W3CDTF">2026-06-24T06:54:06Z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