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26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19869147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июня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24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25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днем дождь, гроза, град, шквал. Ветер юго-восточный, южный 5-10, днем порывы 15-20 м/с. Температура воздуха ночью 13-15, днем 26-28 тепла.</a:t>
            </a:r>
          </a:p>
          <a:p>
            <a:pPr lvl="0" algn="just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26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25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гроза. Ветер северо-западный 5-10 м/с. Температура воздуха 13-15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79526" y="338401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4988990" y="2365988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3B4CF890-7867-AACB-23EA-EFAB85A5CF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6218608"/>
              </p:ext>
            </p:extLst>
          </p:nvPr>
        </p:nvGraphicFramePr>
        <p:xfrm>
          <a:off x="5057156" y="4292770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22123</TotalTime>
  <Words>625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4459</cp:revision>
  <cp:lastPrinted>2021-10-14T11:15:53Z</cp:lastPrinted>
  <dcterms:created xsi:type="dcterms:W3CDTF">2018-03-27T06:03:00Z</dcterms:created>
  <dcterms:modified xsi:type="dcterms:W3CDTF">2026-06-24T08:05:12Z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