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56367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8999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северо-западный 7-12 м/с. Температура воздуха ночью 13-15, днем 26-28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юго-восточный 3-8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41637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7105</cp:revision>
  <cp:lastPrinted>2021-07-01T03:56:27Z</cp:lastPrinted>
  <dcterms:created xsi:type="dcterms:W3CDTF">2018-03-27T06:03:00Z</dcterms:created>
  <dcterms:modified xsi:type="dcterms:W3CDTF">2026-06-24T07:01:38Z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