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212564319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175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июня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51722996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8-13 м/с.  Температура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воздуха ночью 18-20, днем 33-35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Ветер северо-западный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19-21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07167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./Әмірова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Д.Қ.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14424</TotalTime>
  <Words>598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4131</cp:revision>
  <cp:lastPrinted>2021-07-01T03:56:27Z</cp:lastPrinted>
  <dcterms:created xsi:type="dcterms:W3CDTF">2018-03-27T06:03:00Z</dcterms:created>
  <dcterms:modified xsi:type="dcterms:W3CDTF">2026-06-24T06:47:10Z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