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26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56659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дождь, гроза, град, шквал. Ветер юго-восточный, южный 5-10, днем порывы 15-20 м/с. Температура воздуха ночью 15-17, днем 28-30 тепла.</a:t>
            </a:r>
          </a:p>
          <a:p>
            <a:pPr lvl="0" algn="just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5-10 м/с. Температура воздуха 13-15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6146" y="32149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47313" y="227552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689769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Ақанова А.Е.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29514</TotalTime>
  <Words>699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5011</cp:revision>
  <cp:lastPrinted>2026-04-01T06:23:53Z</cp:lastPrinted>
  <dcterms:created xsi:type="dcterms:W3CDTF">2018-03-27T06:03:00Z</dcterms:created>
  <dcterms:modified xsi:type="dcterms:W3CDTF">2026-06-24T08:06:35Z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