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779977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юго-восточный 3-8 м/с. Температура воздуха ночью 18-20,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92914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5951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1207</cp:revision>
  <cp:lastPrinted>2021-07-01T03:56:27Z</cp:lastPrinted>
  <dcterms:created xsi:type="dcterms:W3CDTF">2024-09-22T07:48:17Z</dcterms:created>
  <dcterms:modified xsi:type="dcterms:W3CDTF">2026-06-25T09:33:19Z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