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023656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26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25 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26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гроза, град. Ветер северо-западный 9-14, днем порывы 15-20 м/с. Температура воздуха ночью 15-17, днем 25-27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27 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26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12-14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июня, ночью 27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21496</TotalTime>
  <Words>634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8646</cp:revision>
  <cp:lastPrinted>2021-07-01T03:56:27Z</cp:lastPrinted>
  <dcterms:created xsi:type="dcterms:W3CDTF">2018-03-27T06:03:00Z</dcterms:created>
  <dcterms:modified xsi:type="dcterms:W3CDTF">2026-06-25T06:43:52Z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