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6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71548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гроза, днем град, шквал. Ветер северо-западный 7-12, порывы 15-20 м/с. Температура воздуха ночью 13-15, днем 26-28 тепла.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6146" y="32149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55451" y="23047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065116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29529</TotalTime>
  <Words>696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5016</cp:revision>
  <cp:lastPrinted>2026-04-01T06:23:53Z</cp:lastPrinted>
  <dcterms:created xsi:type="dcterms:W3CDTF">2018-03-27T06:03:00Z</dcterms:created>
  <dcterms:modified xsi:type="dcterms:W3CDTF">2026-06-25T08:00:43Z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