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134750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№176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с переходом на юго-восточный 3-8 м/с. Температура воздуха ночью 16-18, днем 27-29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8016912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Косубаева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28890</TotalTime>
  <Words>642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5422</cp:revision>
  <cp:lastPrinted>2021-07-01T03:56:27Z</cp:lastPrinted>
  <dcterms:created xsi:type="dcterms:W3CDTF">2018-03-27T06:03:00Z</dcterms:created>
  <dcterms:modified xsi:type="dcterms:W3CDTF">2026-06-25T09:10:55Z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