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882901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67402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утром и днем временами дождь, гроза. Ветер северо-западный, западный 7-12 м/с. Температура воздуха ночью 20-22,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29779</TotalTime>
  <Words>523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4311</cp:revision>
  <cp:lastPrinted>2021-10-15T03:50:29Z</cp:lastPrinted>
  <dcterms:created xsi:type="dcterms:W3CDTF">2018-03-27T06:03:00Z</dcterms:created>
  <dcterms:modified xsi:type="dcterms:W3CDTF">2026-06-25T07:35:37Z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