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86650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небольшой дождь, гроза. Ветер западный, северо-западный ночью 3-8, днем 9-14 м/с. Температура воздуха ночью 15-17, днем 27-29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 7-12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46457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/Тойшыманова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28849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4398</cp:revision>
  <cp:lastPrinted>2021-07-01T03:56:27Z</cp:lastPrinted>
  <dcterms:created xsi:type="dcterms:W3CDTF">2018-03-27T06:03:00Z</dcterms:created>
  <dcterms:modified xsi:type="dcterms:W3CDTF">2026-06-25T07:17:46Z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