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3947793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утром и днем дождь, гроза, град. Ветер юго-западный 9-14 м/с. Температура воздуха ночью 18-20, днем 32-34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27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365657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60400</TotalTime>
  <Words>643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8246</cp:revision>
  <cp:lastPrinted>2025-08-12T06:13:34Z</cp:lastPrinted>
  <dcterms:created xsi:type="dcterms:W3CDTF">2018-03-27T06:03:00Z</dcterms:created>
  <dcterms:modified xsi:type="dcterms:W3CDTF">2026-06-25T06:03:29Z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