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826599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июня до 20 ч. 26 июня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без осадков. Ветер северо-западный с переходом на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7-12 м/с. Температура воздуха ночью 13-15, днем 28-30 тепла.</a:t>
            </a: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27 июня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июня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7175511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Э. Конысбай/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36445</TotalTime>
  <Words>575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5812</cp:revision>
  <cp:lastPrinted>2025-12-12T07:56:19Z</cp:lastPrinted>
  <dcterms:created xsi:type="dcterms:W3CDTF">2018-03-27T06:03:00Z</dcterms:created>
  <dcterms:modified xsi:type="dcterms:W3CDTF">2026-06-25T06:52:09Z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