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26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219753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25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дождь, гроза, днем град, шквал. Ветер северо-западный 7-12, порывы 15-20 м/с. Температура воздуха ночью 12-14, днем 23-25 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27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26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5-10 м/с. Температура воздуха 12-14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79526" y="338401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4980246" y="247979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B4CF890-7867-AACB-23EA-EFAB85A5C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732675"/>
              </p:ext>
            </p:extLst>
          </p:nvPr>
        </p:nvGraphicFramePr>
        <p:xfrm>
          <a:off x="5057156" y="4292770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Назарханова А.С.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22127</TotalTime>
  <Words>626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4465</cp:revision>
  <cp:lastPrinted>2021-10-14T11:15:53Z</cp:lastPrinted>
  <dcterms:created xsi:type="dcterms:W3CDTF">2018-03-27T06:03:00Z</dcterms:created>
  <dcterms:modified xsi:type="dcterms:W3CDTF">2026-06-25T08:04:49Z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