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72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58399269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kk-KZ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176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5463592"/>
              </p:ext>
            </p:extLst>
          </p:nvPr>
        </p:nvGraphicFramePr>
        <p:xfrm>
          <a:off x="4991355" y="4193139"/>
          <a:ext cx="4747702" cy="2217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758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899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1,238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09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08000" algn="just"/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днем дождь, гроза, град, шквал. Ветер северо-восточный, восточный 9-14, днем порывы 15-20 м/с. Температура воздуха ночью 15-17, днем 25-27 тепла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indent="108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                                 </a:t>
            </a:r>
          </a:p>
          <a:p>
            <a:pPr lvl="0" indent="108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                               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погоды на ночь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altLang="ru-RU" sz="11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1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</a:t>
            </a:r>
            <a:r>
              <a:rPr lang="kk-KZ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 </a:t>
            </a:r>
            <a:endParaRPr lang="kk-KZ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Облачно, дождь, гроза.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северный, северо-западный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 9-14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16-18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тепла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Тулепов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41644</TotalTime>
  <Words>610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7108</cp:revision>
  <cp:lastPrinted>2021-07-01T03:56:27Z</cp:lastPrinted>
  <dcterms:created xsi:type="dcterms:W3CDTF">2018-03-27T06:03:00Z</dcterms:created>
  <dcterms:modified xsi:type="dcterms:W3CDTF">2026-06-25T06:58:58Z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