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2949103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гроза, днем временами сильный дождь, град, шквал. Ветер юго-западный 7-12, днем порывы 15-20, временами 23 м/с. Температура воздуха ночью 13-15, днем 24-26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16-18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401512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316521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июня,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67449</TotalTime>
  <Words>616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7277</cp:revision>
  <cp:lastPrinted>2021-02-03T11:37:00Z</cp:lastPrinted>
  <dcterms:created xsi:type="dcterms:W3CDTF">2018-03-27T06:03:00Z</dcterms:created>
  <dcterms:modified xsi:type="dcterms:W3CDTF">2026-06-25T08:04:51Z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