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180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29 июня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29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юго-западный 3-8, временами порывы 15-18 м/с. Температура воздуха </a:t>
            </a:r>
            <a:r>
              <a:rPr lang="ru-RU" sz="1100">
                <a:solidFill>
                  <a:schemeClr val="tx1"/>
                </a:solidFill>
              </a:rPr>
              <a:t>ночью                  21-23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33-35 градусов.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01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Пасмурно</a:t>
            </a:r>
            <a:r>
              <a:rPr lang="ru-RU" sz="1100" dirty="0">
                <a:solidFill>
                  <a:schemeClr val="tx1"/>
                </a:solidFill>
              </a:rPr>
              <a:t>, дождь, временами сильный дождь, гроза, град, шквал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юго-западный, западный 3-8, временами порывы 15-20 м/с. Температура воздуха 21-23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5221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29 июня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30160</TotalTime>
  <Words>848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7384</cp:revision>
  <cp:lastPrinted>2021-07-01T09:11:30Z</cp:lastPrinted>
  <dcterms:created xsi:type="dcterms:W3CDTF">2018-03-27T06:03:00Z</dcterms:created>
  <dcterms:modified xsi:type="dcterms:W3CDTF">2026-06-29T08:43:04Z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