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34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388444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дождь, гроза, днем град. Ветер юго-восточный с переходом на юго-западный 5-10, днем порывы 15-20 м/с. Температура воздуха ночью 17-19, днем 30-32 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5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восточный 5-10 м/с. Температура воздуха 16-18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953" y="34309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41540" y="242646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6CF5147-29B2-5188-EEAA-3D6DC3083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796071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22154</TotalTime>
  <Words>630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4478</cp:revision>
  <cp:lastPrinted>2021-10-14T11:15:53Z</cp:lastPrinted>
  <dcterms:created xsi:type="dcterms:W3CDTF">2018-03-27T06:03:00Z</dcterms:created>
  <dcterms:modified xsi:type="dcterms:W3CDTF">2026-06-29T07:36:53Z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