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417785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дождь, гроза.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и утром туман.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с переходом на северо-западный 8-13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9-11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18-20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56285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206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67612</TotalTime>
  <Words>607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7293</cp:revision>
  <cp:lastPrinted>2021-02-03T11:37:00Z</cp:lastPrinted>
  <dcterms:created xsi:type="dcterms:W3CDTF">2018-03-27T06:03:00Z</dcterms:created>
  <dcterms:modified xsi:type="dcterms:W3CDTF">2026-06-29T07:14:33Z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