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979645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град, шквал. Ветер юго-западный 9-14, порывы 15-20 м/с. Температура воздуха ночью 18-20,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01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20-22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30171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60546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8262</cp:revision>
  <cp:lastPrinted>2025-08-12T06:13:34Z</cp:lastPrinted>
  <dcterms:created xsi:type="dcterms:W3CDTF">2018-03-27T06:03:00Z</dcterms:created>
  <dcterms:modified xsi:type="dcterms:W3CDTF">2026-06-29T06:37:53Z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