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432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30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29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30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Ветер юго-западный 9-14, днем порывы 15-20 м/с. Температура воздуха ночью 13-15, днем 22-24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01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30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град, шквал. Ветер юго-западный 9-14, порывы 15-20 м/с. Температура воздуха 12-14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ночью 01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21516</TotalTime>
  <Words>642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8669</cp:revision>
  <cp:lastPrinted>2021-07-01T03:56:27Z</cp:lastPrinted>
  <dcterms:created xsi:type="dcterms:W3CDTF">2018-03-27T06:03:00Z</dcterms:created>
  <dcterms:modified xsi:type="dcterms:W3CDTF">2026-06-29T08:07:01Z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