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961329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436457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29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дождь, гроза. Ветер северо-западный 9-14, днем порывы 15-18 м/с. Температура воздуха ночью 18-20, днем 24-26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Переменная облачность, дождь, гроза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29799</TotalTime>
  <Words>521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4315</cp:revision>
  <cp:lastPrinted>2021-10-15T03:50:29Z</cp:lastPrinted>
  <dcterms:created xsi:type="dcterms:W3CDTF">2018-03-27T06:03:00Z</dcterms:created>
  <dcterms:modified xsi:type="dcterms:W3CDTF">2026-06-29T06:59:08Z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